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3156" y="88"/>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14/5/2020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5088"/>
            <a:ext cx="10753725" cy="15060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14/5/2020</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ANIMA TECHNICAL COMMERCIAL Ltd based in Attica 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 187.405,34 € out of which 93.702,66 €  is public expenditure.  The Action is co-financed by Greece and the European Union - European Regional Development Fund.</a:t>
            </a:r>
          </a:p>
        </p:txBody>
      </p:sp>
      <p:sp>
        <p:nvSpPr>
          <p:cNvPr id="6" name="5 - TextBox"/>
          <p:cNvSpPr txBox="1"/>
          <p:nvPr/>
        </p:nvSpPr>
        <p:spPr>
          <a:xfrm>
            <a:off x="810196" y="6337126"/>
            <a:ext cx="9217024" cy="5502660"/>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Quality system, Standardization, Certifications </a:t>
            </a:r>
            <a:r>
              <a:rPr lang="en-US" sz="1200" dirty="0" err="1">
                <a:solidFill>
                  <a:srgbClr val="002060"/>
                </a:solidFill>
                <a:latin typeface="Verdana" pitchFamily="34" charset="0"/>
                <a:ea typeface="Verdana" pitchFamily="34" charset="0"/>
                <a:cs typeface="Verdana" pitchFamily="34" charset="0"/>
              </a:rPr>
              <a:t>etc</a:t>
            </a:r>
            <a:r>
              <a:rPr lang="en-US" sz="1200" dirty="0">
                <a:solidFill>
                  <a:srgbClr val="002060"/>
                </a:solidFill>
                <a:latin typeface="Verdana" pitchFamily="34" charset="0"/>
                <a:ea typeface="Verdana" pitchFamily="34" charset="0"/>
                <a:cs typeface="Verdana" pitchFamily="34" charset="0"/>
              </a:rPr>
              <a:t> (up to 100% of the total budget)</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Means of transportation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Packaging &amp; Branding</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Digital Promotion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Wage cost for new personnel</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a:t>
            </a:r>
            <a:r>
              <a:rPr lang="en-US" sz="1200">
                <a:solidFill>
                  <a:srgbClr val="002060"/>
                </a:solidFill>
                <a:latin typeface="Verdana" pitchFamily="34" charset="0"/>
                <a:ea typeface="Verdana" pitchFamily="34" charset="0"/>
                <a:cs typeface="Verdana" pitchFamily="34" charset="0"/>
              </a:rPr>
              <a:t>of jobs</a:t>
            </a:r>
            <a:endParaRPr lang="en-US" sz="1200" dirty="0">
              <a:solidFill>
                <a:srgbClr val="002060"/>
              </a:solidFill>
              <a:latin typeface="Verdana" pitchFamily="34" charset="0"/>
              <a:ea typeface="Verdana" pitchFamily="34" charset="0"/>
              <a:cs typeface="Verdana" pitchFamily="34" charset="0"/>
            </a:endParaRPr>
          </a:p>
          <a:p>
            <a:pPr lvl="0">
              <a:lnSpc>
                <a:spcPct val="150000"/>
              </a:lnSpc>
              <a:buFont typeface="Wingdings" pitchFamily="2" charset="2"/>
              <a:buChar char="ü"/>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233</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Verdana</vt:lpstr>
      <vt:lpstr>Wingdings</vt:lpstr>
      <vt:lpstr>Θέμα του Office</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Jessy Likmeta - ANiMA</cp:lastModifiedBy>
  <cp:revision>52</cp:revision>
  <dcterms:created xsi:type="dcterms:W3CDTF">2018-02-13T12:16:57Z</dcterms:created>
  <dcterms:modified xsi:type="dcterms:W3CDTF">2020-05-14T13:15:20Z</dcterms:modified>
</cp:coreProperties>
</file>